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83A2D-8201-65C0-9E3B-9EEEF0AAB8FF}" v="3" dt="2026-06-08T09:46:42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B5F25-3AED-69CA-946F-126827E2A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64" y="4640840"/>
            <a:ext cx="5375564" cy="104792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CCFF4E-C053-5115-BD90-0F471F213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64" y="5805457"/>
            <a:ext cx="5375564" cy="613817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68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3003-ABF0-7426-78D3-29EBEEA6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7667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D4F4B1-4E18-77CF-8CFB-C65B4510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19F08-D76D-63D3-A055-3D89B4D5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DA8D3-4140-49AD-E0C7-174130EF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7537C0-D5FC-50E0-DDA4-BA42266B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69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47155C-AFF8-F7D1-F545-B272D8627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95349"/>
            <a:ext cx="2628900" cy="52816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92C9FD-D0A0-F67D-19A0-77BA99C8E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95349"/>
            <a:ext cx="7734300" cy="5281613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357D8E-B3EF-B2A0-1B74-2CBFE26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75BC5-1978-24B8-A662-8B39478D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E36829-0FFE-6D78-BC12-C40DCD4C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03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44170-361B-47EA-506B-420DD8B2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547688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11B12-5AF3-A6D6-028C-344CE041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25"/>
            <a:ext cx="10515600" cy="41100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B6E33-EE85-11EA-0DDD-9F2EE369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77EBE-CE35-A891-B0DE-9C2A018B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B1B08-EEE9-7471-4C61-2E97ACED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39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21105-2F9D-9E9B-2755-5FACC289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BC21DE-23B9-FDDD-0E42-9A4B1BB3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C0565-13DB-4CF7-B0E2-6393D94D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95E32-5563-DDD4-F90B-9F94AD61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E7B7E6-513C-9348-305E-E6ECA9DC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93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8A781-4A9E-F19A-5356-AE212DD0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0"/>
            <a:ext cx="10515600" cy="642938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C0D30C-5F0A-C180-A137-A0CE6DF53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BF7ED3-C72E-97F6-85C1-02017C16C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D6653D-A4AF-31F2-766D-EF4715A5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04A96-C8F3-6A20-C8C6-6C49DBDF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888086-D46E-501B-2AD7-8E33AB10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07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93F78-DFCD-BD0A-7157-EA7DD764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0B260-06AD-4B37-5B91-093C78373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4C0D58-C218-A0CC-7A2D-4FDADF7E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7E94A0-CFEE-F2B3-7D92-89F268706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991D89-7BF5-1C61-A45E-BB9D84401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9FC3A1-8F38-3A17-863A-D7E4AF3E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00B064-605A-D4BC-02BD-0B6FE290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AD508D-74AD-1588-9A65-6EB60C98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BC83F-E65E-96AA-C6B5-928D57F0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830919-1988-D507-F52F-61926178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FFD34A-59DB-3973-166F-C07F7D95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23806E-F579-E4CD-4FC1-CCACD610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7E56E0-58B5-B336-930C-1BF288F6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6C8AA6-EF6C-F9B2-A5CD-FC6C75B8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FB23D0-B600-5583-DF56-BBA03607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44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66E7D-248D-A3EE-CB84-E3658E4E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04913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C1D01-F0A5-EE3F-C9CE-5EB36986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BCF394-9FFD-2D78-8CB2-D63C05039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2250"/>
            <a:ext cx="3932237" cy="3106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233CD-5F7D-1485-AC80-F86D2A6B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214C6-109F-B186-9D03-E6A1D80B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798075-37D8-2398-C059-A4F219E3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2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4C501-E52F-48D9-DF98-8039D0FB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160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57AD8B-1696-9AEB-EEB6-5FA1F7167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643588-5560-3C2D-E8E4-C69D058D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8424"/>
            <a:ext cx="3932237" cy="3230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21A117-D2F0-0CC5-1849-9391427C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4B6BE-38B0-7FF4-E20E-0E59244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FE340-CDF2-0690-027E-7FF1D9A8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93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2528F0-2C68-4A33-76A1-B7B9B362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109"/>
            <a:ext cx="10515600" cy="1034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65E065-1AC4-5757-23BE-22EBE949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80145"/>
            <a:ext cx="10515600" cy="3396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F9828-12E5-17AE-4A61-B3AC46534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4887-5EE8-4387-A265-01307F7D84A9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D1625-2BE2-762C-32B8-57A01717A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CD69BA-0DCC-EFB8-F8CD-5986DCE45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1252-D230-487A-94A4-4BA604427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02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74BFF-F393-FA6E-FEF2-23377C8B0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650" y="1659370"/>
            <a:ext cx="4402860" cy="1385455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833DC9-A7BB-570A-02D1-509D7F35E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650" y="3303443"/>
            <a:ext cx="4402860" cy="1136073"/>
          </a:xfrm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Nombre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4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FA53-7EF3-3D41-553D-B5FA689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074B4-DEF0-1B99-26C6-A8767568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510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6F3B55"/>
      </a:dk2>
      <a:lt2>
        <a:srgbClr val="E7E6E6"/>
      </a:lt2>
      <a:accent1>
        <a:srgbClr val="FFC000"/>
      </a:accent1>
      <a:accent2>
        <a:srgbClr val="C0F0FF"/>
      </a:accent2>
      <a:accent3>
        <a:srgbClr val="A5A5A5"/>
      </a:accent3>
      <a:accent4>
        <a:srgbClr val="ED7D31"/>
      </a:accent4>
      <a:accent5>
        <a:srgbClr val="00C4D8"/>
      </a:accent5>
      <a:accent6>
        <a:srgbClr val="C490AA"/>
      </a:accent6>
      <a:hlink>
        <a:srgbClr val="CD4797"/>
      </a:hlink>
      <a:folHlink>
        <a:srgbClr val="AC64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  <SharedWithUsers xmlns="f550aa7c-497a-460b-a1a2-2b1f5be3ea19">
      <UserInfo>
        <DisplayName>Paula Quintana (Cevents)</DisplayName>
        <AccountId>10815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9" ma:contentTypeDescription="Crear nuevo documento." ma:contentTypeScope="" ma:versionID="ed3ad1f432ecd7ea4ae8a175e8670604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8d7078b4e34028b5e965b3f3fd1c5b2b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7D36B-67E9-40BC-9C4F-0112AA9A2189}">
  <ds:schemaRefs>
    <ds:schemaRef ds:uri="http://schemas.microsoft.com/office/2006/metadata/properties"/>
    <ds:schemaRef ds:uri="http://schemas.microsoft.com/office/infopath/2007/PartnerControls"/>
    <ds:schemaRef ds:uri="f550aa7c-497a-460b-a1a2-2b1f5be3ea19"/>
    <ds:schemaRef ds:uri="b306adf8-2871-47fe-823e-ed6abab97c3d"/>
  </ds:schemaRefs>
</ds:datastoreItem>
</file>

<file path=customXml/itemProps2.xml><?xml version="1.0" encoding="utf-8"?>
<ds:datastoreItem xmlns:ds="http://schemas.openxmlformats.org/officeDocument/2006/customXml" ds:itemID="{3CD951B4-8158-4042-B5AD-DFD3F5CE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0aa7c-497a-460b-a1a2-2b1f5be3ea19"/>
    <ds:schemaRef ds:uri="b306adf8-2871-47fe-823e-ed6abab97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1BF55C-04DC-4C5D-A466-E8E9041FF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Grabaciones (OnSite)</dc:creator>
  <cp:lastModifiedBy>Leonardo Gómez (On Site)</cp:lastModifiedBy>
  <cp:revision>8</cp:revision>
  <dcterms:created xsi:type="dcterms:W3CDTF">2023-07-05T09:38:00Z</dcterms:created>
  <dcterms:modified xsi:type="dcterms:W3CDTF">2026-06-08T13:14:11Z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  <property fmtid="{D5CDD505-2E9C-101B-9397-08002B2CF9AE}" pid="3" name="MediaServiceImageTags">
    <vt:lpwstr/>
  </property>
</Properties>
</file>